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84" r:id="rId4"/>
    <p:sldId id="294" r:id="rId6"/>
    <p:sldId id="272" r:id="rId7"/>
    <p:sldId id="286" r:id="rId8"/>
    <p:sldId id="257" r:id="rId9"/>
    <p:sldId id="287" r:id="rId10"/>
    <p:sldId id="258" r:id="rId11"/>
    <p:sldId id="288" r:id="rId12"/>
    <p:sldId id="259" r:id="rId13"/>
    <p:sldId id="260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ADB70-5285-4D0D-B2F3-495D26CD7A8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A8DAD-17B9-4CC6-BB8C-FB6E621A80A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9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5.wmf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35"/>
            <a:ext cx="12191998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86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8096"/>
            <a:ext cx="12191998" cy="304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2882" y="3207905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653482" y="595635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1188085" y="3208020"/>
            <a:ext cx="9546590" cy="1664970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2262873" y="3313110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e2e5cc12e9ad1c4888b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4040" y="1525905"/>
            <a:ext cx="11043920" cy="40170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95801" y="2971800"/>
            <a:ext cx="264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849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053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020" y="4215765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9900" y="3495824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0" y="2918102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23: Biết nhận lỗi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108202"/>
            <a:ext cx="5219700" cy="2277863"/>
          </a:xfrm>
          <a:prstGeom prst="rect">
            <a:avLst/>
          </a:prstGeom>
        </p:spPr>
      </p:pic>
      <p:pic>
        <p:nvPicPr>
          <p:cNvPr id="3" name="Picture 8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1839" y="6121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458200" y="4849091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lower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9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285999" y="612845"/>
            <a:ext cx="78361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bình hoa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Hồi ấy, Vô-va mới lên 8 tuổi, rất hay đùa nghịch. Một hôm Vô-va theo mẹ đến chơi nhà cô. Ở nhà cô có rất nhiều trẻ cùng Vô-va chơi đùa vui vẻ. Vô-va vô ý xô vào bàn, làm bình hoa rơi xuống đất.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nghe tiếng "choang", cô chạy vào. Thấy bình đã vỡ, cô hỏi các cháu: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Cháu nào đánh vỡ bình hoa?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Các cháu đều nói: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phải cháu, không phải cháu!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tháng trôi qua, ko còn ai nhớ đến chuyện cái bình hoa vỡ. Một đêm, thấy Vô-va vẫn còn thao thức, mẹ liền hỏi: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Sao con chưa ngủ?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Vô-va oà lên khóc và kể hết chuyện cho mẹ nghe. Mẹ an ủi Vô-va: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Ngày mai, con viết thư và nhận lỗi với cô. Cô sẽ tha thứ cho.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Mấy ngày sau, Vô-va nhận được thư của cô. Cô viết: "Biết tự nhận lỗi, cháu là đứa bé ngoan".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(Phỏng theo Kể chuyện Lê-nin)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e11dfe2adb952e70ba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45894" y="365125"/>
            <a:ext cx="10371736" cy="5993765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8095" y="1320165"/>
            <a:ext cx="914400" cy="857250"/>
          </a:xfrm>
          <a:prstGeom prst="rect">
            <a:avLst/>
          </a:prstGeom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535" y="2177415"/>
            <a:ext cx="914400" cy="85725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40" y="5109210"/>
            <a:ext cx="673735" cy="673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lower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9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434854" y="2055813"/>
            <a:ext cx="78361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khi mắc lỗi em cần biết nhận lỗi?</a:t>
            </a:r>
            <a:endParaRPr lang="vi-VN" altLang="en-US" sz="5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44f0a9d78c68798ded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73430" y="534035"/>
            <a:ext cx="10674350" cy="5928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lower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9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828800" y="2055813"/>
            <a:ext cx="84422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từng mắc lỗi với ai chưa? Em đã làm gì để nhận lỗi và sửa lỗi?</a:t>
            </a:r>
            <a:endParaRPr lang="vi-VN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59d944be610194e400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90550" y="365125"/>
            <a:ext cx="10763885" cy="593979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086725" y="781050"/>
            <a:ext cx="4128770" cy="38614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Thật thà nhận lỗi với mẹ và xin mẹ tha thứ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1121</Words>
  <Application>WPS Presentation</Application>
  <PresentationFormat>Widescreen</PresentationFormat>
  <Paragraphs>17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SimSun</vt:lpstr>
      <vt:lpstr>Wingdings</vt:lpstr>
      <vt:lpstr>Segoe UI</vt:lpstr>
      <vt:lpstr>Times New Roman</vt:lpstr>
      <vt:lpstr>Times New Roman</vt:lpstr>
      <vt:lpstr>Microsoft YaHei</vt:lpstr>
      <vt:lpstr>Arial Unicode MS</vt:lpstr>
      <vt:lpstr>Calibri Light</vt:lpstr>
      <vt:lpstr>Calibri</vt:lpstr>
      <vt:lpstr>等线</vt:lpstr>
      <vt:lpstr>等线</vt:lpstr>
      <vt:lpstr>汉仪小麦体简</vt:lpstr>
      <vt:lpstr>Office Theme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ngoc</cp:lastModifiedBy>
  <cp:revision>8</cp:revision>
  <dcterms:created xsi:type="dcterms:W3CDTF">2020-08-26T09:35:00Z</dcterms:created>
  <dcterms:modified xsi:type="dcterms:W3CDTF">2020-09-05T07:29:50Z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